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6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8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7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3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9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3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4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2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1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DD493-E6C4-4374-8C12-940B3030135C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F70ED-1A61-491A-8FF3-03E5505A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1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tivemethods.com/espanol/Revista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ill\Documents\iberia_files\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942975"/>
            <a:ext cx="5600700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533400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u="sng" dirty="0" smtClean="0">
                <a:hlinkClick r:id="rId3"/>
              </a:rPr>
              <a:t>Índice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1670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Bill\Documents\iberia_files\image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971550"/>
            <a:ext cx="5534025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04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Bill\Documents\iberia_files\image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976313"/>
            <a:ext cx="5534025" cy="4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04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Bill\Documents\iberia_files\image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952500"/>
            <a:ext cx="553402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7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Bill\Documents\iberia_files\image0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981075"/>
            <a:ext cx="5543550" cy="489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9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Bill\Documents\iberia_files\image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971550"/>
            <a:ext cx="5553075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8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Bill\Documents\iberia_files\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981075"/>
            <a:ext cx="5553075" cy="489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1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ill\Documents\iberia_files\image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985838"/>
            <a:ext cx="5553075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8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ill\Documents\iberia_files\image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957263"/>
            <a:ext cx="5524500" cy="494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4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Bill\Documents\iberia_files\image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971550"/>
            <a:ext cx="554355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27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Bill\Documents\iberia_files\image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962025"/>
            <a:ext cx="5534025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0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Bill\Documents\iberia_files\image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971550"/>
            <a:ext cx="556260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7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Bill\Documents\iberia_files\image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966788"/>
            <a:ext cx="5553075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19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Bill\Documents\iberia_files\image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985838"/>
            <a:ext cx="5534025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3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</Words>
  <Application>Microsoft Office PowerPoint</Application>
  <PresentationFormat>On-screen Show (4:3)</PresentationFormat>
  <Paragraphs>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Bill</cp:lastModifiedBy>
  <cp:revision>5</cp:revision>
  <dcterms:created xsi:type="dcterms:W3CDTF">2013-05-01T20:30:18Z</dcterms:created>
  <dcterms:modified xsi:type="dcterms:W3CDTF">2013-08-09T02:57:33Z</dcterms:modified>
</cp:coreProperties>
</file>